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7261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292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613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22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6092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0455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2232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4108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570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3979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1144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9884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6453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6061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9849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772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7339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82F3E-49BD-4DAD-A683-DDDE5A51DA40}" type="datetimeFigureOut">
              <a:rPr lang="es-MX" smtClean="0"/>
              <a:t>30/09/2019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DA672-55C1-4D05-A3A5-7806A03F6C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3756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981388" y="408587"/>
            <a:ext cx="95874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3200" dirty="0"/>
          </a:p>
          <a:p>
            <a:pPr algn="ctr"/>
            <a:endParaRPr lang="es-ES" dirty="0" smtClean="0"/>
          </a:p>
          <a:p>
            <a:endParaRPr lang="es-MX" dirty="0"/>
          </a:p>
        </p:txBody>
      </p:sp>
      <p:pic>
        <p:nvPicPr>
          <p:cNvPr id="12" name="Imagen 11" descr="Imagen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149" y="1150251"/>
            <a:ext cx="7743937" cy="4349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Texto 9"/>
          <p:cNvSpPr txBox="1"/>
          <p:nvPr/>
        </p:nvSpPr>
        <p:spPr>
          <a:xfrm>
            <a:off x="0" y="5640785"/>
            <a:ext cx="4168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Calzada Hernández Mauricio Alejandro</a:t>
            </a:r>
          </a:p>
          <a:p>
            <a:r>
              <a:rPr lang="es-MX" dirty="0" smtClean="0"/>
              <a:t>Islas Hernández Mario Abel</a:t>
            </a:r>
          </a:p>
          <a:p>
            <a:r>
              <a:rPr lang="es-MX" dirty="0" smtClean="0"/>
              <a:t>Arteaga Rodríguez Roberto Adrián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1781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914399"/>
            <a:ext cx="11966713" cy="556591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sz="7100" b="1" dirty="0"/>
              <a:t>XEYTM-AM Radio </a:t>
            </a:r>
            <a:r>
              <a:rPr lang="es-ES" sz="7100" b="1" dirty="0" err="1"/>
              <a:t>Teocelo</a:t>
            </a:r>
            <a:endParaRPr lang="es-MX" sz="7100" b="1" dirty="0"/>
          </a:p>
          <a:p>
            <a:pPr marL="0" indent="0" algn="just">
              <a:buNone/>
            </a:pPr>
            <a:endParaRPr lang="es-ES" sz="3400" dirty="0" smtClean="0"/>
          </a:p>
          <a:p>
            <a:pPr marL="0" indent="0" algn="just">
              <a:buNone/>
            </a:pPr>
            <a:r>
              <a:rPr lang="es-ES" sz="3200" dirty="0"/>
              <a:t>Es una estación radiofónica comunitaria y la más antigua de México de este estilo, ubicada en la región de </a:t>
            </a:r>
            <a:r>
              <a:rPr lang="es-ES" sz="3200" dirty="0" err="1"/>
              <a:t>Teocelo</a:t>
            </a:r>
            <a:r>
              <a:rPr lang="es-ES" sz="3200" dirty="0"/>
              <a:t> Veracruz. </a:t>
            </a:r>
            <a:endParaRPr lang="es-MX" sz="3200" dirty="0"/>
          </a:p>
          <a:p>
            <a:pPr marL="0" indent="0" algn="just">
              <a:buNone/>
            </a:pPr>
            <a:r>
              <a:rPr lang="es-ES" sz="3400" dirty="0" smtClean="0"/>
              <a:t>La </a:t>
            </a:r>
            <a:r>
              <a:rPr lang="es-ES" sz="3400" dirty="0"/>
              <a:t>emisora nació en 1965 con la idea de crear un medio donde tanto hombres como mujeres, jóvenes y adultos tuvieran la posibilidad de ver por el progreso de la población. Así fue creciendo XEYTM-AM, como un esfuerzo en el que la comunidad misma se apropia de los recursos para colaborar desde su derecho a comunicar. La estación es una radio </a:t>
            </a:r>
            <a:r>
              <a:rPr lang="es-ES" sz="3400" dirty="0" err="1"/>
              <a:t>permisionada</a:t>
            </a:r>
            <a:r>
              <a:rPr lang="es-ES" sz="3400" dirty="0"/>
              <a:t>, es decir, sin fines de lucro que se sostiene gracias a donaciones.</a:t>
            </a:r>
            <a:endParaRPr lang="es-MX" sz="3400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080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2125014"/>
            <a:ext cx="12191999" cy="43015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/>
              <a:t>Desde 1992, Radio </a:t>
            </a:r>
            <a:r>
              <a:rPr lang="es-ES" dirty="0" err="1"/>
              <a:t>Teocelo</a:t>
            </a:r>
            <a:r>
              <a:rPr lang="es-ES" dirty="0"/>
              <a:t> es la única emisora en el país que cuenta con el apoyo económico de sus oyentes. Cada mes, algunas personas aportan $25.00 o más para el sostenimiento de la estación, el número de socios inscritos es alrededor de 500 personas.</a:t>
            </a:r>
            <a:endParaRPr lang="es-MX" dirty="0"/>
          </a:p>
          <a:p>
            <a:pPr marL="0" indent="0" algn="just">
              <a:buNone/>
            </a:pPr>
            <a:r>
              <a:rPr lang="es-ES" dirty="0" smtClean="0"/>
              <a:t>El </a:t>
            </a:r>
            <a:r>
              <a:rPr lang="es-ES" dirty="0"/>
              <a:t>objeto social de la institución es: promover y difundir la cultura, así como la protección, conservación y recuperación del arte y las tradiciones de la composición pluricultural que conforman los pueblos de la región cafetalera del Estado de Veracruz</a:t>
            </a:r>
            <a:endParaRPr lang="es-MX" dirty="0"/>
          </a:p>
          <a:p>
            <a:pPr marL="0" indent="0" algn="just">
              <a:buNone/>
            </a:pPr>
            <a:r>
              <a:rPr lang="es-ES" dirty="0"/>
              <a:t>En la retransmisión de producciones radiofónica, Radio </a:t>
            </a:r>
            <a:r>
              <a:rPr lang="es-ES" dirty="0" err="1"/>
              <a:t>Teocelo</a:t>
            </a:r>
            <a:r>
              <a:rPr lang="es-ES" dirty="0"/>
              <a:t> ha hecho alianza con otros medios como: Radio Universidad, Voces Nuestras de Costa Rica,  Instituto Veracruzano de la Cultura; CIMAC, IVM, Radio UNAM, Radio Educación, Escuelas Radiofónicas de Nicaragua. ALER, </a:t>
            </a:r>
            <a:r>
              <a:rPr lang="es-ES" dirty="0" err="1"/>
              <a:t>Radialistas</a:t>
            </a:r>
            <a:r>
              <a:rPr lang="es-ES" dirty="0"/>
              <a:t> Apasionadas.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3941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" y="618186"/>
            <a:ext cx="11603864" cy="60530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9600" b="1" dirty="0"/>
              <a:t>Historia</a:t>
            </a:r>
            <a:endParaRPr lang="es-MX" sz="9600" b="1" dirty="0"/>
          </a:p>
          <a:p>
            <a:pPr marL="0" indent="0">
              <a:buNone/>
            </a:pPr>
            <a:endParaRPr lang="es-ES" dirty="0" smtClean="0"/>
          </a:p>
          <a:p>
            <a:pPr marL="0" indent="0" algn="just">
              <a:buNone/>
            </a:pPr>
            <a:r>
              <a:rPr lang="es-ES" dirty="0" smtClean="0"/>
              <a:t>La </a:t>
            </a:r>
            <a:r>
              <a:rPr lang="es-ES" dirty="0"/>
              <a:t>historia de XEYT / XEYTM es la más larga de cualquier estación de </a:t>
            </a:r>
            <a:r>
              <a:rPr lang="es-ES" dirty="0" smtClean="0"/>
              <a:t>radio comunitaria </a:t>
            </a:r>
            <a:r>
              <a:rPr lang="es-ES" dirty="0"/>
              <a:t>en México. El permiso se emitió al Centro de Promoción Social y Cultural, A.C. en 1965, y la estación firmó con una potencia de 250 vatios.</a:t>
            </a:r>
            <a:endParaRPr lang="es-MX" dirty="0"/>
          </a:p>
          <a:p>
            <a:pPr marL="0" indent="0" algn="just">
              <a:buNone/>
            </a:pPr>
            <a:r>
              <a:rPr lang="es-ES" dirty="0"/>
              <a:t>La estación era pequeña, con transmisiones irregulares de dos a cuatro horas al día y un área de cobertura estrecha. A fines de la década de 1970, la SCT amenazaba con revocar el permiso de XEYT, lo que obligó a la estación a buscar apoyo para su modernización. </a:t>
            </a:r>
            <a:endParaRPr lang="es-MX" dirty="0"/>
          </a:p>
          <a:p>
            <a:pPr marL="0" indent="0" algn="just">
              <a:buNone/>
            </a:pPr>
            <a:r>
              <a:rPr lang="es-ES" dirty="0"/>
              <a:t>En 1980, Radio </a:t>
            </a:r>
            <a:r>
              <a:rPr lang="es-ES" dirty="0" err="1"/>
              <a:t>Teocelo</a:t>
            </a:r>
            <a:r>
              <a:rPr lang="es-ES" dirty="0"/>
              <a:t> firmó un acuerdo con Fomento Cultural y Educativo, propietarios de lo que entonces se conocía como XEJN-OC, y se sometió a una serie de mejoras significativas en la década que siguió. 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5430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2009104"/>
            <a:ext cx="12191999" cy="454624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dirty="0"/>
              <a:t>El poder de la estación se elevó a un kilovatio, extendiendo la cobertura a nuevas áreas; la estación se hizo conocida como "Radio Cultural Campesina"; y XEYT se mudó a una nueva instalación de estudio y transmisor. En 1998, se formó la Asociación Veracruzana de Comunicadores Populares, A.C. (</a:t>
            </a:r>
            <a:r>
              <a:rPr lang="es-ES" dirty="0" err="1"/>
              <a:t>Avercop</a:t>
            </a:r>
            <a:r>
              <a:rPr lang="es-ES" dirty="0"/>
              <a:t>) para administrar la estación.</a:t>
            </a:r>
            <a:endParaRPr lang="es-MX" dirty="0"/>
          </a:p>
          <a:p>
            <a:pPr marL="0" indent="0" algn="just">
              <a:buNone/>
            </a:pPr>
            <a:r>
              <a:rPr lang="es-ES" dirty="0"/>
              <a:t>Fue la única estación de radio propiedad de ciudadanos en México desde 1966 hasta 2005, cuando el gobierno mexicano emitió una serie de permisos para las estaciones de radio comunitarias.</a:t>
            </a:r>
            <a:endParaRPr lang="es-MX" dirty="0"/>
          </a:p>
          <a:p>
            <a:pPr marL="0" indent="0" algn="just">
              <a:buNone/>
            </a:pPr>
            <a:r>
              <a:rPr lang="es-ES" dirty="0"/>
              <a:t>El permiso actual para la estación se emitió en 2013 y resultó en el cambio del indicativo a XEYTM-AM. La estación también tiene proyectos de descendientes en televisión (</a:t>
            </a:r>
            <a:r>
              <a:rPr lang="es-ES" dirty="0" err="1"/>
              <a:t>Teocelo</a:t>
            </a:r>
            <a:r>
              <a:rPr lang="es-ES" dirty="0"/>
              <a:t> Te Ve) y un periódico, Alta Voz: Este periódico es quincenal y se tratan varios temas como noticias locales y nacionales, medicina alternativa, deportes, columnas de opinión, entre otros asuntos relevantes.</a:t>
            </a:r>
            <a:endParaRPr lang="es-MX" dirty="0"/>
          </a:p>
          <a:p>
            <a:pPr marL="0" indent="0" algn="just">
              <a:buNone/>
            </a:pPr>
            <a:r>
              <a:rPr lang="es-ES" dirty="0"/>
              <a:t>El 29 de abril de 2016, el Instituto Federal de Telecomunicaciones acreditó a Radio </a:t>
            </a:r>
            <a:r>
              <a:rPr lang="es-ES" dirty="0" err="1"/>
              <a:t>Teocelo</a:t>
            </a:r>
            <a:r>
              <a:rPr lang="es-ES" dirty="0"/>
              <a:t> como la segunda estación de radio comunitaria legalmente reconocida en </a:t>
            </a:r>
            <a:r>
              <a:rPr lang="es-ES" dirty="0" smtClean="0"/>
              <a:t>México.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1403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811370"/>
            <a:ext cx="12191999" cy="458487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6000" b="1" dirty="0"/>
              <a:t>Premios y reconocimientos</a:t>
            </a:r>
            <a:endParaRPr lang="es-MX" sz="6000" b="1" dirty="0"/>
          </a:p>
          <a:p>
            <a:pPr marL="0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r>
              <a:rPr lang="es-ES" dirty="0" smtClean="0"/>
              <a:t>Reconocimiento </a:t>
            </a:r>
            <a:r>
              <a:rPr lang="es-ES" dirty="0"/>
              <a:t>“Mira por los demás”, entregado por el Centro Mexicano para la Filantropía, A.C.,  en noviembre de 2004.</a:t>
            </a:r>
            <a:endParaRPr lang="es-MX" dirty="0"/>
          </a:p>
          <a:p>
            <a:pPr marL="0" indent="0" algn="just">
              <a:buNone/>
            </a:pPr>
            <a:r>
              <a:rPr lang="es-ES" dirty="0"/>
              <a:t>Distinción  emitida por la UNESCO  en  2005 como una “Experiencia exitosa, replicable en otras partes del mundo”.</a:t>
            </a:r>
            <a:endParaRPr lang="es-MX" dirty="0"/>
          </a:p>
          <a:p>
            <a:pPr marL="0" indent="0" algn="just">
              <a:buNone/>
            </a:pPr>
            <a:r>
              <a:rPr lang="es-ES" dirty="0"/>
              <a:t>Premio Nacional “Benito Juárez García”  al Mérito Ciudadano  concedido en noviembre de 2008, por el Partido Político Convergencia.</a:t>
            </a:r>
            <a:endParaRPr lang="es-MX" dirty="0"/>
          </a:p>
          <a:p>
            <a:pPr marL="0" indent="0" algn="just">
              <a:buNone/>
            </a:pPr>
            <a:r>
              <a:rPr lang="es-ES" dirty="0"/>
              <a:t>Reconocimiento por su trayectoria en el ejercicio de la Libertad de Expresión, otorgado por la asociación civil Arte y Luz de Xalapa, en 2009.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5438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-182880" y="-225083"/>
            <a:ext cx="12506178" cy="70830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48" y="-1513954"/>
            <a:ext cx="13143914" cy="875384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307100" y="331025"/>
            <a:ext cx="780757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 smtClean="0"/>
              <a:t>FUENTES</a:t>
            </a:r>
          </a:p>
          <a:p>
            <a:r>
              <a:rPr lang="es-ES" sz="2800" u="sng" dirty="0" smtClean="0">
                <a:solidFill>
                  <a:srgbClr val="FFFF00"/>
                </a:solidFill>
              </a:rPr>
              <a:t>http://radioteocelo.org.mx/?page_id=464</a:t>
            </a:r>
          </a:p>
          <a:p>
            <a:r>
              <a:rPr lang="es-ES" sz="2800" u="sng" dirty="0" smtClean="0">
                <a:solidFill>
                  <a:srgbClr val="FFFF00"/>
                </a:solidFill>
              </a:rPr>
              <a:t>https://tunein.com/radio/Radio-Teocelo-1490-s90788/?lang=es</a:t>
            </a:r>
          </a:p>
          <a:p>
            <a:r>
              <a:rPr lang="es-ES" sz="2800" u="sng" dirty="0" smtClean="0">
                <a:solidFill>
                  <a:srgbClr val="FFFF00"/>
                </a:solidFill>
              </a:rPr>
              <a:t>https://en.wikipedia.org/wiki/XEYTM-AM</a:t>
            </a:r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408432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762</TotalTime>
  <Words>707</Words>
  <Application>Microsoft Office PowerPoint</Application>
  <PresentationFormat>Panorámica</PresentationFormat>
  <Paragraphs>30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Berlín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admin</cp:lastModifiedBy>
  <cp:revision>9</cp:revision>
  <dcterms:created xsi:type="dcterms:W3CDTF">2019-10-01T03:05:23Z</dcterms:created>
  <dcterms:modified xsi:type="dcterms:W3CDTF">2019-10-01T15:47:42Z</dcterms:modified>
</cp:coreProperties>
</file>