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10/28/2019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5809" y="1790163"/>
            <a:ext cx="10572000" cy="1860723"/>
          </a:xfrm>
        </p:spPr>
        <p:txBody>
          <a:bodyPr/>
          <a:lstStyle/>
          <a:p>
            <a:r>
              <a:rPr lang="es-ES" dirty="0"/>
              <a:t>24 horas/Jacobo </a:t>
            </a:r>
            <a:r>
              <a:rPr lang="es-ES" dirty="0" err="1"/>
              <a:t>Zabludovsky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1300257"/>
          </a:xfrm>
        </p:spPr>
        <p:txBody>
          <a:bodyPr>
            <a:normAutofit/>
          </a:bodyPr>
          <a:lstStyle/>
          <a:p>
            <a:r>
              <a:rPr lang="es-MX" dirty="0" smtClean="0"/>
              <a:t>Mauricio Alejandro Calzada Hernández</a:t>
            </a:r>
          </a:p>
          <a:p>
            <a:r>
              <a:rPr lang="es-MX" dirty="0" smtClean="0"/>
              <a:t>Mario Abel Islas Hernández</a:t>
            </a:r>
          </a:p>
          <a:p>
            <a:r>
              <a:rPr lang="es-MX" dirty="0" smtClean="0"/>
              <a:t>Roberto Adrián Arteaga Rodríguez</a:t>
            </a:r>
          </a:p>
          <a:p>
            <a:endParaRPr lang="es-MX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533775"/>
            <a:ext cx="5334000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89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2034862"/>
            <a:ext cx="12192000" cy="4248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/>
              <a:t>24 horas fue un informativo de televisión transmitido en México, conducido y producido por el periodista </a:t>
            </a:r>
            <a:r>
              <a:rPr lang="es-ES" sz="2400" dirty="0" smtClean="0"/>
              <a:t>Jacobo </a:t>
            </a:r>
            <a:r>
              <a:rPr lang="es-ES" sz="2400" dirty="0" err="1" smtClean="0"/>
              <a:t>Zabludovsky</a:t>
            </a:r>
            <a:r>
              <a:rPr lang="es-ES" sz="2400" dirty="0"/>
              <a:t>. Fue transmitido por Canal 2 (El Canal de las Estrellas) de Televisa durante más de 27 años ahora nombre Noticieros Televisa esta una basada de NBC News</a:t>
            </a:r>
            <a:r>
              <a:rPr lang="es-ES" sz="2400" dirty="0" smtClean="0"/>
              <a:t>.</a:t>
            </a:r>
          </a:p>
          <a:p>
            <a:pPr marL="0" indent="0">
              <a:buNone/>
            </a:pPr>
            <a:r>
              <a:rPr lang="es-ES" sz="2400" dirty="0"/>
              <a:t>Hasta 2006, fue el programa de noticias con mayor duración al aire en la televisión mexicana, con casi tres </a:t>
            </a:r>
            <a:r>
              <a:rPr lang="es-ES" sz="2400" dirty="0" smtClean="0"/>
              <a:t>década sin interrumpidas </a:t>
            </a:r>
            <a:r>
              <a:rPr lang="es-ES" sz="2400" dirty="0"/>
              <a:t>de transmisión. El noticiero salió del aire el lunes 19 de enero de 1998, y en el año 2000, </a:t>
            </a:r>
            <a:r>
              <a:rPr lang="es-ES" sz="2400" dirty="0" err="1" smtClean="0"/>
              <a:t>Zabludovsky</a:t>
            </a:r>
            <a:r>
              <a:rPr lang="es-ES" sz="2400" dirty="0" smtClean="0"/>
              <a:t> renunció </a:t>
            </a:r>
            <a:r>
              <a:rPr lang="es-ES" sz="2400" dirty="0"/>
              <a:t>a Televisa. Fue de gran influencia dado que era el programa noticioso con mayor audiencia en México.</a:t>
            </a:r>
            <a:endParaRPr lang="es-MX" sz="2400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0140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-90152" y="148789"/>
            <a:ext cx="12192000" cy="2079256"/>
          </a:xfrm>
        </p:spPr>
        <p:txBody>
          <a:bodyPr/>
          <a:lstStyle/>
          <a:p>
            <a:pPr marL="0" indent="0">
              <a:buNone/>
            </a:pPr>
            <a:r>
              <a:rPr lang="es-ES" sz="2000" dirty="0">
                <a:solidFill>
                  <a:schemeClr val="bg1"/>
                </a:solidFill>
              </a:rPr>
              <a:t>Este programa es señalado como el primero de su tipo en la televisión mexicana, en el sentido de que su </a:t>
            </a:r>
            <a:r>
              <a:rPr lang="es-ES" sz="2000" dirty="0" smtClean="0">
                <a:solidFill>
                  <a:schemeClr val="bg1"/>
                </a:solidFill>
              </a:rPr>
              <a:t>producción estaba </a:t>
            </a:r>
            <a:r>
              <a:rPr lang="es-ES" sz="2000" dirty="0">
                <a:solidFill>
                  <a:schemeClr val="bg1"/>
                </a:solidFill>
              </a:rPr>
              <a:t>a cargo de la propia televisora en vez </a:t>
            </a:r>
            <a:r>
              <a:rPr lang="es-ES" sz="2000" dirty="0" smtClean="0">
                <a:solidFill>
                  <a:schemeClr val="bg1"/>
                </a:solidFill>
              </a:rPr>
              <a:t>de ser </a:t>
            </a:r>
            <a:r>
              <a:rPr lang="es-ES" sz="2000" dirty="0">
                <a:solidFill>
                  <a:schemeClr val="bg1"/>
                </a:solidFill>
              </a:rPr>
              <a:t>elaborado por otras empresas, como periódicos.</a:t>
            </a:r>
            <a:endParaRPr lang="es-MX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6073"/>
            <a:ext cx="12192000" cy="527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2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2195848"/>
            <a:ext cx="12325082" cy="466215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sz="2400" dirty="0"/>
              <a:t>El 1º de septiembre de 1988, bajo la dirección de </a:t>
            </a:r>
            <a:r>
              <a:rPr lang="es-ES" sz="2400" dirty="0" err="1"/>
              <a:t>Zabludovsky</a:t>
            </a:r>
            <a:r>
              <a:rPr lang="es-ES" sz="2400" dirty="0"/>
              <a:t>, inició sus transmisiones Empresa de Comunicaciones Orbitales (ECO), el primer sistema de noticias en español 24 horas del día, cuyo centro de operaciones se encontraba en Miami, Florida y en la Ciudad de México. Posteriormente, </a:t>
            </a:r>
            <a:r>
              <a:rPr lang="es-ES" sz="2400" dirty="0" err="1"/>
              <a:t>Zabludovsky</a:t>
            </a:r>
            <a:r>
              <a:rPr lang="es-ES" sz="2400" dirty="0"/>
              <a:t> volvió a México, debido a problemas con los trabajadores y reporteros del sistema, quienes lo acusaban de parcialidad y de ceñirse a la censura del gobierno de México. Este proyecto estuvo al aire hasta el año 2001, en que Televisa lo canceló, debido a su poca rentabilidad. </a:t>
            </a:r>
            <a:endParaRPr lang="es-MX" sz="2400" dirty="0"/>
          </a:p>
          <a:p>
            <a:pPr marL="0" indent="0">
              <a:buNone/>
            </a:pPr>
            <a:r>
              <a:rPr lang="es-ES" sz="2400" dirty="0"/>
              <a:t>Entrevistó a los grandes líderes de las décadas de los 70, 80 y 90, artistas, políticos y deportistas incluidos Fidel Castro, Salvador Dalí y María Félix; narró momentos clave de la historia como la llegada del hombre a la Luna en 1969, el terremoto del 85 en la Ciudad de México y la Guerra del Golfo Pérsico en 1990. Pero también fue cuestionado y criticado por una cobertura que muchos consideraban demasiado cercana al gobierno. </a:t>
            </a:r>
            <a:endParaRPr lang="es-MX" sz="2400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9711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-444321"/>
            <a:ext cx="12192000" cy="745686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188295"/>
            <a:ext cx="7620000" cy="47007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0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 raíz de esas críticas, además de que en varios canales de televisión restringida se da una especie de libertad de expresión como algunos críticos opinaban la venta de TV </a:t>
            </a:r>
            <a:r>
              <a:rPr lang="es-ES" sz="20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Aztecaen</a:t>
            </a:r>
            <a:r>
              <a:rPr lang="es-ES" sz="20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1993 y la llegada de Emilio Azcárraga Jean como presidente de Televisa en el año 1997, tras la muerte de su padre Emilio Azcárraga </a:t>
            </a:r>
            <a:r>
              <a:rPr lang="es-ES" sz="20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Milmo</a:t>
            </a:r>
            <a:r>
              <a:rPr lang="es-ES" sz="20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con la idea de refrescar y adecuar los espacios de noticias de la cadena a los tiempos. Al año siguiente, se toma la decisión de que el noticiario deje de transmitirse para dejar en su lugar a la recién creada división informativa, denominada Noticieros Televisa. La emisión final del noticiario 24 horas contó con una retrospectiva y recapitulación de carrera, así como con un breviario sobre los momentos cumbre de las noticias que marcaron "época", y posteriormente tuvo una pequeña fiesta de despedida.</a:t>
            </a:r>
            <a:endParaRPr lang="es-MX" sz="20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88295"/>
            <a:ext cx="4572000" cy="408260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0" y="4841503"/>
            <a:ext cx="1153947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Posteriormente, Jacobo </a:t>
            </a:r>
            <a:r>
              <a:rPr lang="es-ES" sz="20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Zabludovsky</a:t>
            </a:r>
            <a:r>
              <a:rPr lang="es-ES" sz="20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comenzó una nueva etapa en los noticiarios de la radio, principalmente en algunas cadenas como Radio Red y otras más ajenas al grupo Televisa. No obstante, fue asesor de Noticieros Televisa en algunas ocasiones. Recibió premios y distinciones por su larga carrera en el medio periodístico</a:t>
            </a:r>
            <a:endParaRPr lang="es-MX" sz="20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2854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7200" dirty="0" smtClean="0"/>
              <a:t>Fuentes</a:t>
            </a:r>
            <a:endParaRPr lang="es-MX" sz="7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6132" y="1417638"/>
            <a:ext cx="10554574" cy="3636511"/>
          </a:xfrm>
        </p:spPr>
        <p:txBody>
          <a:bodyPr/>
          <a:lstStyle/>
          <a:p>
            <a:r>
              <a:rPr lang="es-ES" dirty="0"/>
              <a:t>https://www.milenio.com/politica/zabludovsky-el-horario-estelar-de-aquella-era </a:t>
            </a:r>
            <a:endParaRPr lang="es-MX" dirty="0"/>
          </a:p>
          <a:p>
            <a:r>
              <a:rPr lang="es-ES" dirty="0"/>
              <a:t>https://es.wikipedia.org/wiki/24_horas_(noticiero_mexicano)</a:t>
            </a: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9076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TM03457503[[fn=Citable]]</Template>
  <TotalTime>27</TotalTime>
  <Words>578</Words>
  <Application>Microsoft Office PowerPoint</Application>
  <PresentationFormat>Panorámica</PresentationFormat>
  <Paragraphs>14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Century Gothic</vt:lpstr>
      <vt:lpstr>Wingdings 2</vt:lpstr>
      <vt:lpstr>Citable</vt:lpstr>
      <vt:lpstr>24 horas/Jacobo Zabludovsky </vt:lpstr>
      <vt:lpstr>Presentación de PowerPoint</vt:lpstr>
      <vt:lpstr>Presentación de PowerPoint</vt:lpstr>
      <vt:lpstr>Presentación de PowerPoint</vt:lpstr>
      <vt:lpstr>Presentación de PowerPoint</vt:lpstr>
      <vt:lpstr>Fuentes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 horas/Jacobo Zabludovsky</dc:title>
  <dc:creator>admin</dc:creator>
  <cp:lastModifiedBy>admin</cp:lastModifiedBy>
  <cp:revision>4</cp:revision>
  <dcterms:created xsi:type="dcterms:W3CDTF">2019-10-29T04:01:03Z</dcterms:created>
  <dcterms:modified xsi:type="dcterms:W3CDTF">2019-10-29T04:28:39Z</dcterms:modified>
</cp:coreProperties>
</file>